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Nunito Semi Bold" panose="020B0604020202020204" charset="0"/>
      <p:regular r:id="rId14"/>
    </p:embeddedFont>
    <p:embeddedFont>
      <p:font typeface="PT Sans" panose="020F0502020204030204" pitchFamily="3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5837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13240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Mobile Device Forensics: Unlocking Smartphones for Evidence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584263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mobile forensics and its vital role in law enforcement. Learn techniques for unlocking phones and extracting data. Understand legal and ethical safeguards ensuring evidence is admissible and integrity maintained.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089" y="1216700"/>
            <a:ext cx="10873502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Challenges and Future Trends in Mobile Forensics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8376" y="2226231"/>
            <a:ext cx="1633418" cy="115835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71436" y="2768798"/>
            <a:ext cx="287298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036106" y="2430542"/>
            <a:ext cx="2403634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Encryption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5036106" y="2853452"/>
            <a:ext cx="4865727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Strong encryption complicates data access and analysis.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882872" y="3400544"/>
            <a:ext cx="8981361" cy="11430"/>
          </a:xfrm>
          <a:prstGeom prst="roundRect">
            <a:avLst>
              <a:gd name="adj" fmla="val 2681272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607" y="3435668"/>
            <a:ext cx="3266956" cy="115835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71317" y="3835241"/>
            <a:ext cx="287298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0" name="Text 6"/>
          <p:cNvSpPr/>
          <p:nvPr/>
        </p:nvSpPr>
        <p:spPr>
          <a:xfrm>
            <a:off x="5852874" y="3639979"/>
            <a:ext cx="2403634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Anti-Forensics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5852874" y="4062889"/>
            <a:ext cx="6165652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Techniques to obscure or destroy digital traces challenge investigators.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5699641" y="4609981"/>
            <a:ext cx="8164592" cy="11430"/>
          </a:xfrm>
          <a:prstGeom prst="roundRect">
            <a:avLst>
              <a:gd name="adj" fmla="val 2681272"/>
            </a:avLst>
          </a:prstGeom>
          <a:solidFill>
            <a:srgbClr val="D7425E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4838" y="4645104"/>
            <a:ext cx="4900493" cy="115835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71436" y="5044678"/>
            <a:ext cx="287298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5" name="Text 10"/>
          <p:cNvSpPr/>
          <p:nvPr/>
        </p:nvSpPr>
        <p:spPr>
          <a:xfrm>
            <a:off x="6669643" y="4849416"/>
            <a:ext cx="2403634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Cloud</a:t>
            </a:r>
            <a:endParaRPr lang="en-US" sz="1850" dirty="0"/>
          </a:p>
        </p:txBody>
      </p:sp>
      <p:sp>
        <p:nvSpPr>
          <p:cNvPr id="16" name="Text 11"/>
          <p:cNvSpPr/>
          <p:nvPr/>
        </p:nvSpPr>
        <p:spPr>
          <a:xfrm>
            <a:off x="6669643" y="5272326"/>
            <a:ext cx="4419719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spread across cloud services adds complexity.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6516410" y="5819418"/>
            <a:ext cx="7347823" cy="11430"/>
          </a:xfrm>
          <a:prstGeom prst="roundRect">
            <a:avLst>
              <a:gd name="adj" fmla="val 2681272"/>
            </a:avLst>
          </a:prstGeom>
          <a:solidFill>
            <a:srgbClr val="DD785E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070" y="5854541"/>
            <a:ext cx="6534031" cy="115835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71436" y="6254115"/>
            <a:ext cx="287298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250" dirty="0"/>
          </a:p>
        </p:txBody>
      </p:sp>
      <p:sp>
        <p:nvSpPr>
          <p:cNvPr id="20" name="Text 14"/>
          <p:cNvSpPr/>
          <p:nvPr/>
        </p:nvSpPr>
        <p:spPr>
          <a:xfrm>
            <a:off x="7486412" y="6058853"/>
            <a:ext cx="2403634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Analysis</a:t>
            </a:r>
            <a:endParaRPr lang="en-US" sz="1850" dirty="0"/>
          </a:p>
        </p:txBody>
      </p:sp>
      <p:sp>
        <p:nvSpPr>
          <p:cNvPr id="21" name="Text 15"/>
          <p:cNvSpPr/>
          <p:nvPr/>
        </p:nvSpPr>
        <p:spPr>
          <a:xfrm>
            <a:off x="7486412" y="6481763"/>
            <a:ext cx="5937290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Emerging AI tools enhance pattern recognition and threat detection.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122420"/>
            <a:ext cx="1099411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Conclusion: The Future of Mobile Forensics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45461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615559" y="54546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Essential Role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5950148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Mobile forensics is crucial for modern digital investigations.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45461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6013609" y="5454610"/>
            <a:ext cx="304466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Technological Evolution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013609" y="5950148"/>
            <a:ext cx="338089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Adapting methods to keep pace with advancing technology remains vital.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45461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411658" y="54546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Ethical Commitment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1658" y="5950148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Maintaining integrity and privacy protects legal standards.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5350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Team Members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3627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2210030170-Manish Reddy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18850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2210030171-Bussa Kedaar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407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2210030241-CH. Sravan Suraj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49294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2210030290-G</a:t>
            </a:r>
            <a:r>
              <a:rPr lang="en-US" sz="185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 Aneesh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19388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Forensic Process Workflow: A Step-by-Step Methodology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290411"/>
            <a:ext cx="179427" cy="878562"/>
          </a:xfrm>
          <a:prstGeom prst="roundRect">
            <a:avLst>
              <a:gd name="adj" fmla="val 20012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376124" y="32904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Device Seizure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76124" y="3785949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Secure the device carefully, documenting condition and details.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196697" y="4408289"/>
            <a:ext cx="179427" cy="1261586"/>
          </a:xfrm>
          <a:prstGeom prst="roundRect">
            <a:avLst>
              <a:gd name="adj" fmla="val 20012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735098" y="44082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Isolation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735098" y="4903827"/>
            <a:ext cx="657117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Place in Faraday bags to block network signals and remote access.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555790" y="5909191"/>
            <a:ext cx="179427" cy="1261586"/>
          </a:xfrm>
          <a:prstGeom prst="roundRect">
            <a:avLst>
              <a:gd name="adj" fmla="val 200121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2094190" y="590919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Imaging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2094190" y="6404729"/>
            <a:ext cx="62120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a forensic duplicate to preserve original data integrity.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32564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Legal Considerations in Mobile Forensics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092648"/>
            <a:ext cx="3614618" cy="2168962"/>
          </a:xfrm>
          <a:prstGeom prst="roundRect">
            <a:avLst>
              <a:gd name="adj" fmla="val 1655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99899" y="335482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Search Warrants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99899" y="3850362"/>
            <a:ext cx="3090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Obtaining legal authority is critical before data extraction.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3092648"/>
            <a:ext cx="3614618" cy="2168962"/>
          </a:xfrm>
          <a:prstGeom prst="roundRect">
            <a:avLst>
              <a:gd name="adj" fmla="val 1655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53833" y="335482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Chain of Custody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53833" y="3850362"/>
            <a:ext cx="309026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Detailed records ensure evidence is traceable and untampered.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500926"/>
            <a:ext cx="7468553" cy="1402913"/>
          </a:xfrm>
          <a:prstGeom prst="roundRect">
            <a:avLst>
              <a:gd name="adj" fmla="val 2559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99899" y="5763101"/>
            <a:ext cx="287714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Evidence Admissibility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99899" y="6258639"/>
            <a:ext cx="69442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must be collected and preserved to stand up in court.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3727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Unlocking Techniques: Bypassing Security Measures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77749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615559" y="377749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Password Cracking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4273034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Techniques include dictionary attacks and brute forcing PIN codes.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377749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469493" y="377749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OS Vulnerabilities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69493" y="4273034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Leveraging software flaws to bypass security features.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93062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615559" y="59306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Hardware Methods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15559" y="6426160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Using physical tools to access phones with locked or damaged systems.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1116591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Extraction: Retrieving Digital Evidence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Logical Extraction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Captures data accessible via standard interfaces and apps.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Physical Extraction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Retrieves complete raw data including deleted files and partitions.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Forensic Tools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Specialized software and hardware enhance data recovery and analysis.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9538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Analysis: Uncovering Insights from Mobile Devices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004185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75448" y="29623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Call Logs &amp; SMS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675448" y="3457932"/>
            <a:ext cx="663082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Trace communication patterns crucial for investigations.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4600813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75448" y="45590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Media Files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675448" y="5054560"/>
            <a:ext cx="663082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Analyze photos, videos, and audio for evidence clues.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6197441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75448" y="615565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Location Data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675448" y="6651188"/>
            <a:ext cx="663082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Track user movements through GPS and network data.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8079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Forensic Reporting: Documenting Findings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61700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424374" y="3674983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36170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Report Structure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4112538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Organize with clear sections: methods, findings, conclusions.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361700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278308" y="3674983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36170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Clear Presentation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4112538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 simple language to explain technical evidence convincingly.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77012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6424374" y="582810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770126"/>
            <a:ext cx="288417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Accuracy &amp; Objectivity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265664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Ensure facts are precise and free from personal bias.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04280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Case Studies: Real-World Applications of Mobile Forensics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630799" y="4427339"/>
            <a:ext cx="293858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Criminal Investigations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922877"/>
            <a:ext cx="373165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Recover vital evidence in homicide and assault cases.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49146" y="4834295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9941243" y="32039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Corporate Espionage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41243" y="3699510"/>
            <a:ext cx="38514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Identify data breaches and unauthorized information leaks.</a:t>
            </a:r>
            <a:endParaRPr lang="en-US" sz="18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929563" y="3459956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800" dirty="0"/>
          </a:p>
        </p:txBody>
      </p:sp>
      <p:sp>
        <p:nvSpPr>
          <p:cNvPr id="11" name="Text 7"/>
          <p:cNvSpPr/>
          <p:nvPr/>
        </p:nvSpPr>
        <p:spPr>
          <a:xfrm>
            <a:off x="9941243" y="56505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Civil Litigation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41243" y="6146125"/>
            <a:ext cx="38514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Prove intellectual property theft and contract disputes.</a:t>
            </a:r>
            <a:endParaRPr lang="en-US" sz="18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929563" y="6208514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457</Words>
  <Application>Microsoft Office PowerPoint</Application>
  <PresentationFormat>Custom</PresentationFormat>
  <Paragraphs>93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PT Sans</vt:lpstr>
      <vt:lpstr>Nunito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Sravan Suraj Chunduru</cp:lastModifiedBy>
  <cp:revision>2</cp:revision>
  <dcterms:created xsi:type="dcterms:W3CDTF">2025-04-20T04:39:28Z</dcterms:created>
  <dcterms:modified xsi:type="dcterms:W3CDTF">2025-04-20T04:39:49Z</dcterms:modified>
</cp:coreProperties>
</file>